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34"/>
    <p:restoredTop sz="84939"/>
  </p:normalViewPr>
  <p:slideViewPr>
    <p:cSldViewPr snapToGrid="0">
      <p:cViewPr varScale="1">
        <p:scale>
          <a:sx n="146" d="100"/>
          <a:sy n="146" d="100"/>
        </p:scale>
        <p:origin x="1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include:</a:t>
            </a:r>
          </a:p>
          <a:p>
            <a:pPr lvl="1"/>
            <a:r>
              <a:rPr lang="en-US" sz="2600" dirty="0"/>
              <a:t>You are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architecture, we opted for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29996</TotalTime>
  <Words>674</Words>
  <Application>Microsoft Macintosh PowerPoint</Application>
  <PresentationFormat>Widescreen</PresentationFormat>
  <Paragraphs>96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Deploying and Utilizing the NVIDIA Grace Hopper Superchip: The CU Boulder Research Computing Experience </vt:lpstr>
      <vt:lpstr>Deploying and Utilizing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69</cp:revision>
  <dcterms:created xsi:type="dcterms:W3CDTF">2023-01-13T17:07:22Z</dcterms:created>
  <dcterms:modified xsi:type="dcterms:W3CDTF">2025-05-12T22:17:21Z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